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59" r:id="rId15"/>
    <p:sldId id="278" r:id="rId16"/>
    <p:sldId id="260" r:id="rId17"/>
    <p:sldId id="279" r:id="rId18"/>
    <p:sldId id="280" r:id="rId19"/>
    <p:sldId id="281" r:id="rId20"/>
    <p:sldId id="282" r:id="rId21"/>
    <p:sldId id="261" r:id="rId22"/>
    <p:sldId id="283" r:id="rId23"/>
    <p:sldId id="284" r:id="rId24"/>
    <p:sldId id="285" r:id="rId25"/>
    <p:sldId id="286" r:id="rId26"/>
    <p:sldId id="262" r:id="rId27"/>
    <p:sldId id="289" r:id="rId28"/>
    <p:sldId id="263" r:id="rId29"/>
    <p:sldId id="290" r:id="rId30"/>
    <p:sldId id="291" r:id="rId31"/>
    <p:sldId id="292" r:id="rId32"/>
    <p:sldId id="293" r:id="rId33"/>
    <p:sldId id="294" r:id="rId34"/>
    <p:sldId id="264" r:id="rId35"/>
    <p:sldId id="265" r:id="rId36"/>
    <p:sldId id="266" r:id="rId37"/>
    <p:sldId id="296" r:id="rId38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gs" Target="tags/tag35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tags" Target="../tags/tag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4485" y="1217930"/>
            <a:ext cx="11867515" cy="2292350"/>
          </a:xfrm>
        </p:spPr>
        <p:txBody>
          <a:bodyPr/>
          <a:p>
            <a:r>
              <a:rPr lang="zh-CN" altLang="en-US"/>
              <a:t>第14章 案例特训专题【数据库设计】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1" name="图片 17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2" name="图片 17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3" name="图片 17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14.2 数据库索引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4" name="图片 17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00" y="1437005"/>
            <a:ext cx="11637010" cy="52870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5" name="图片 17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14.3 数据库视图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6" name="图片 17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24610"/>
            <a:ext cx="12191365" cy="55327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7" name="图片 17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8" name="图片 17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9" name="图片 17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0" name="图片 17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975" y="354965"/>
            <a:ext cx="11172825" cy="5822315"/>
          </a:xfrm>
        </p:spPr>
        <p:txBody>
          <a:bodyPr/>
          <a:p>
            <a:r>
              <a:rPr lang="zh-CN" altLang="en-US"/>
              <a:t>14.1 规范化与反规范化</a:t>
            </a:r>
            <a:endParaRPr lang="zh-CN" altLang="en-US"/>
          </a:p>
          <a:p>
            <a:r>
              <a:rPr lang="zh-CN" altLang="en-US">
                <a:sym typeface="+mn-ea"/>
              </a:rPr>
              <a:t>14.2 数据库索引</a:t>
            </a:r>
            <a:endParaRPr lang="zh-CN" altLang="en-US"/>
          </a:p>
          <a:p>
            <a:r>
              <a:rPr lang="zh-CN" altLang="en-US"/>
              <a:t>14.3 数据库视图</a:t>
            </a:r>
            <a:endParaRPr lang="zh-CN" altLang="en-US"/>
          </a:p>
          <a:p>
            <a:r>
              <a:rPr lang="zh-CN" altLang="en-US"/>
              <a:t>14.4 数据库 - 分区分表分库</a:t>
            </a:r>
            <a:endParaRPr lang="zh-CN" altLang="en-US"/>
          </a:p>
          <a:p>
            <a:r>
              <a:rPr lang="zh-CN" altLang="en-US"/>
              <a:t>14.5 分布式数据库系统</a:t>
            </a:r>
            <a:endParaRPr lang="zh-CN" altLang="en-US"/>
          </a:p>
          <a:p>
            <a:r>
              <a:rPr lang="zh-CN" altLang="en-US"/>
              <a:t>14.6 NoSQL</a:t>
            </a:r>
            <a:endParaRPr lang="zh-CN" altLang="en-US"/>
          </a:p>
          <a:p>
            <a:r>
              <a:rPr lang="zh-CN" altLang="en-US"/>
              <a:t>14.7 联邦数据库系统</a:t>
            </a:r>
            <a:endParaRPr lang="zh-CN" altLang="en-US"/>
          </a:p>
          <a:p>
            <a:r>
              <a:rPr lang="zh-CN" altLang="en-US"/>
              <a:t>14.8 数据库性能优化</a:t>
            </a:r>
            <a:endParaRPr lang="zh-CN" altLang="en-US"/>
          </a:p>
          <a:p>
            <a:r>
              <a:rPr lang="zh-CN" altLang="en-US"/>
              <a:t>14.9 大数据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14.4 数据库 - 分区分表分库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1" name="图片 18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54150"/>
            <a:ext cx="11579860" cy="5403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2" name="图片 18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3" name="图片 18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4" name="图片 18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5" name="图片 18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14.5 分布式数据库系统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6" name="图片 18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30325"/>
            <a:ext cx="12192000" cy="5527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7" name="图片 18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14.6 NoSQL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8" name="图片 18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13180"/>
            <a:ext cx="12010390" cy="55448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9" name="图片 18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0" name="图片 18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14.1 规范化与反规范化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4" name="图片 16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77315"/>
            <a:ext cx="12077700" cy="54806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1" name="图片 19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2" name="图片 19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3" name="图片 19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14.7 联邦数据库系统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4" name="图片 19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46505"/>
            <a:ext cx="11665585" cy="56114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14.8 数据库性能优化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5" name="图片 19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05890"/>
            <a:ext cx="11530965" cy="5451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14.9 大数据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6" name="图片 19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61745"/>
            <a:ext cx="12191365" cy="55968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7" name="图片 19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5" name="图片 16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6" name="图片 16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7" name="图片 16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8" name="图片 16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9" name="图片 16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0" name="图片 16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COMMONDATA" val="eyJoZGlkIjoiM2Y5Zjk1MTU5MTI4N2EyNzAxMGI0YzBiNjI0YTc0Mzk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WPS 演示</Application>
  <PresentationFormat>宽屏</PresentationFormat>
  <Paragraphs>30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Arial</vt:lpstr>
      <vt:lpstr>宋体</vt:lpstr>
      <vt:lpstr>Wingdings</vt:lpstr>
      <vt:lpstr>Arial Unicode MS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吕鑫</cp:lastModifiedBy>
  <cp:revision>40</cp:revision>
  <dcterms:created xsi:type="dcterms:W3CDTF">2023-04-18T14:11:23Z</dcterms:created>
  <dcterms:modified xsi:type="dcterms:W3CDTF">2023-04-18T14:25:19Z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846F5131ACD94BC2ABD637484F84111C_12</vt:lpwstr>
  </property>
  <property fmtid="{D5CDD505-2E9C-101B-9397-08002B2CF9AE}" pid="3" name="KSOProductBuildVer">
    <vt:lpwstr>2052-11.1.0.14036</vt:lpwstr>
  </property>
</Properties>
</file>